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2603E"/>
    <a:srgbClr val="DE070D"/>
    <a:srgbClr val="555555"/>
    <a:srgbClr val="6EBD5F"/>
    <a:srgbClr val="F6EDCD"/>
    <a:srgbClr val="008F3A"/>
    <a:srgbClr val="E3007D"/>
    <a:srgbClr val="E7A70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85" autoAdjust="0"/>
    <p:restoredTop sz="94660"/>
  </p:normalViewPr>
  <p:slideViewPr>
    <p:cSldViewPr snapToGrid="0">
      <p:cViewPr varScale="1">
        <p:scale>
          <a:sx n="72" d="100"/>
          <a:sy n="72" d="100"/>
        </p:scale>
        <p:origin x="3078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319980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221615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011089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99036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585594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9335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073736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313614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439643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62274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894502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EAF07F-4A35-4079-820F-02A254EDFBD7}" type="datetimeFigureOut">
              <a:rPr lang="fr-FR" smtClean="0"/>
              <a:t>07/06/2024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6133EF-AF5A-44C2-993F-7C11FE88845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260443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oneTexte 3">
            <a:extLst>
              <a:ext uri="{FF2B5EF4-FFF2-40B4-BE49-F238E27FC236}">
                <a16:creationId xmlns:a16="http://schemas.microsoft.com/office/drawing/2014/main" id="{094C2C81-6D53-BC66-2FBC-57EE59B3F7DC}"/>
              </a:ext>
            </a:extLst>
          </p:cNvPr>
          <p:cNvSpPr txBox="1"/>
          <p:nvPr/>
        </p:nvSpPr>
        <p:spPr>
          <a:xfrm>
            <a:off x="470452" y="477079"/>
            <a:ext cx="6387548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4400" b="1" dirty="0">
                <a:solidFill>
                  <a:srgbClr val="002060"/>
                </a:solidFill>
              </a:rPr>
              <a:t>LES COMPLÉMENTS À 10</a:t>
            </a:r>
          </a:p>
        </p:txBody>
      </p:sp>
      <p:pic>
        <p:nvPicPr>
          <p:cNvPr id="6" name="Image 5">
            <a:extLst>
              <a:ext uri="{FF2B5EF4-FFF2-40B4-BE49-F238E27FC236}">
                <a16:creationId xmlns:a16="http://schemas.microsoft.com/office/drawing/2014/main" id="{49CCA47F-8385-40BE-2605-FA6F2CD1CEE2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55071" t="4368" r="8795" b="5190"/>
          <a:stretch/>
        </p:blipFill>
        <p:spPr>
          <a:xfrm>
            <a:off x="3326296" y="1898374"/>
            <a:ext cx="3220279" cy="7353256"/>
          </a:xfrm>
          <a:prstGeom prst="rect">
            <a:avLst/>
          </a:prstGeom>
        </p:spPr>
      </p:pic>
      <p:sp>
        <p:nvSpPr>
          <p:cNvPr id="7" name="ZoneTexte 6">
            <a:extLst>
              <a:ext uri="{FF2B5EF4-FFF2-40B4-BE49-F238E27FC236}">
                <a16:creationId xmlns:a16="http://schemas.microsoft.com/office/drawing/2014/main" id="{FE66F0C9-918D-5A1A-E177-08E889EA742E}"/>
              </a:ext>
            </a:extLst>
          </p:cNvPr>
          <p:cNvSpPr txBox="1"/>
          <p:nvPr/>
        </p:nvSpPr>
        <p:spPr>
          <a:xfrm>
            <a:off x="311425" y="2057007"/>
            <a:ext cx="362592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b="1" dirty="0">
                <a:solidFill>
                  <a:schemeClr val="bg1">
                    <a:lumMod val="50000"/>
                  </a:schemeClr>
                </a:solidFill>
              </a:rPr>
              <a:t>1</a:t>
            </a:r>
            <a:r>
              <a:rPr lang="fr-FR" sz="5400" b="1" dirty="0"/>
              <a:t> + </a:t>
            </a:r>
            <a:r>
              <a:rPr lang="fr-FR" sz="5400" b="1" dirty="0">
                <a:solidFill>
                  <a:srgbClr val="00B0F0"/>
                </a:solidFill>
              </a:rPr>
              <a:t>9</a:t>
            </a:r>
            <a:r>
              <a:rPr lang="fr-FR" sz="5400" b="1" dirty="0"/>
              <a:t> = 10</a:t>
            </a:r>
          </a:p>
        </p:txBody>
      </p:sp>
      <p:sp>
        <p:nvSpPr>
          <p:cNvPr id="8" name="ZoneTexte 7">
            <a:extLst>
              <a:ext uri="{FF2B5EF4-FFF2-40B4-BE49-F238E27FC236}">
                <a16:creationId xmlns:a16="http://schemas.microsoft.com/office/drawing/2014/main" id="{2EA72024-47F5-10CF-50CB-1249E56A04EC}"/>
              </a:ext>
            </a:extLst>
          </p:cNvPr>
          <p:cNvSpPr txBox="1"/>
          <p:nvPr/>
        </p:nvSpPr>
        <p:spPr>
          <a:xfrm>
            <a:off x="311425" y="3617144"/>
            <a:ext cx="362592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b="1" dirty="0">
                <a:solidFill>
                  <a:srgbClr val="DE070D"/>
                </a:solidFill>
              </a:rPr>
              <a:t>2</a:t>
            </a:r>
            <a:r>
              <a:rPr lang="fr-FR" sz="5400" b="1" dirty="0"/>
              <a:t> + </a:t>
            </a:r>
            <a:r>
              <a:rPr lang="fr-FR" sz="5400" b="1" dirty="0">
                <a:solidFill>
                  <a:srgbClr val="92603E"/>
                </a:solidFill>
              </a:rPr>
              <a:t>8</a:t>
            </a:r>
            <a:r>
              <a:rPr lang="fr-FR" sz="5400" b="1" dirty="0"/>
              <a:t> = 10</a:t>
            </a: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BCE09D66-296F-097C-39CB-6270B52BE6D9}"/>
              </a:ext>
            </a:extLst>
          </p:cNvPr>
          <p:cNvSpPr txBox="1"/>
          <p:nvPr/>
        </p:nvSpPr>
        <p:spPr>
          <a:xfrm>
            <a:off x="311425" y="5113337"/>
            <a:ext cx="362592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b="1" dirty="0">
                <a:solidFill>
                  <a:srgbClr val="6EBD5F"/>
                </a:solidFill>
              </a:rPr>
              <a:t>3</a:t>
            </a:r>
            <a:r>
              <a:rPr lang="fr-FR" sz="5400" b="1" dirty="0"/>
              <a:t> + </a:t>
            </a:r>
            <a:r>
              <a:rPr lang="fr-FR" sz="5400" b="1" dirty="0">
                <a:solidFill>
                  <a:srgbClr val="555555"/>
                </a:solidFill>
              </a:rPr>
              <a:t>7</a:t>
            </a:r>
            <a:r>
              <a:rPr lang="fr-FR" sz="5400" b="1" dirty="0"/>
              <a:t> = 10</a:t>
            </a:r>
          </a:p>
        </p:txBody>
      </p:sp>
      <p:sp>
        <p:nvSpPr>
          <p:cNvPr id="10" name="ZoneTexte 9">
            <a:extLst>
              <a:ext uri="{FF2B5EF4-FFF2-40B4-BE49-F238E27FC236}">
                <a16:creationId xmlns:a16="http://schemas.microsoft.com/office/drawing/2014/main" id="{3EFD6237-1234-9D0F-13DA-7A7BD84E93CF}"/>
              </a:ext>
            </a:extLst>
          </p:cNvPr>
          <p:cNvSpPr txBox="1"/>
          <p:nvPr/>
        </p:nvSpPr>
        <p:spPr>
          <a:xfrm>
            <a:off x="311425" y="6609530"/>
            <a:ext cx="362592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b="1" dirty="0">
                <a:solidFill>
                  <a:srgbClr val="E3007D"/>
                </a:solidFill>
              </a:rPr>
              <a:t>4</a:t>
            </a:r>
            <a:r>
              <a:rPr lang="fr-FR" sz="5400" b="1" dirty="0"/>
              <a:t> + </a:t>
            </a:r>
            <a:r>
              <a:rPr lang="fr-FR" sz="5400" b="1" dirty="0">
                <a:solidFill>
                  <a:srgbClr val="008F3A"/>
                </a:solidFill>
              </a:rPr>
              <a:t>6</a:t>
            </a:r>
            <a:r>
              <a:rPr lang="fr-FR" sz="5400" b="1" dirty="0"/>
              <a:t> = 10</a:t>
            </a:r>
          </a:p>
        </p:txBody>
      </p:sp>
      <p:sp>
        <p:nvSpPr>
          <p:cNvPr id="11" name="ZoneTexte 10">
            <a:extLst>
              <a:ext uri="{FF2B5EF4-FFF2-40B4-BE49-F238E27FC236}">
                <a16:creationId xmlns:a16="http://schemas.microsoft.com/office/drawing/2014/main" id="{5302347F-4E03-0D44-48D2-3732EFF62AB1}"/>
              </a:ext>
            </a:extLst>
          </p:cNvPr>
          <p:cNvSpPr txBox="1"/>
          <p:nvPr/>
        </p:nvSpPr>
        <p:spPr>
          <a:xfrm>
            <a:off x="212033" y="8032335"/>
            <a:ext cx="362592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b="1" dirty="0">
                <a:solidFill>
                  <a:srgbClr val="E7A701"/>
                </a:solidFill>
              </a:rPr>
              <a:t>5</a:t>
            </a:r>
            <a:r>
              <a:rPr lang="fr-FR" sz="5400" b="1" dirty="0"/>
              <a:t> + </a:t>
            </a:r>
            <a:r>
              <a:rPr lang="fr-FR" sz="5400" b="1" dirty="0">
                <a:solidFill>
                  <a:srgbClr val="E7A701"/>
                </a:solidFill>
              </a:rPr>
              <a:t>5</a:t>
            </a:r>
            <a:r>
              <a:rPr lang="fr-FR" sz="5400" b="1" dirty="0"/>
              <a:t> = 10</a:t>
            </a:r>
          </a:p>
        </p:txBody>
      </p:sp>
    </p:spTree>
    <p:extLst>
      <p:ext uri="{BB962C8B-B14F-4D97-AF65-F5344CB8AC3E}">
        <p14:creationId xmlns:p14="http://schemas.microsoft.com/office/powerpoint/2010/main" val="3646064451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6</TotalTime>
  <Words>29</Words>
  <Application>Microsoft Office PowerPoint</Application>
  <PresentationFormat>Format A4 (210 x 297 mm)</PresentationFormat>
  <Paragraphs>6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MH</dc:creator>
  <cp:lastModifiedBy>MH</cp:lastModifiedBy>
  <cp:revision>2</cp:revision>
  <dcterms:created xsi:type="dcterms:W3CDTF">2024-06-07T05:22:01Z</dcterms:created>
  <dcterms:modified xsi:type="dcterms:W3CDTF">2024-06-07T05:28:59Z</dcterms:modified>
</cp:coreProperties>
</file>

<file path=docProps/thumbnail.jpeg>
</file>