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603E"/>
    <a:srgbClr val="DE070D"/>
    <a:srgbClr val="555555"/>
    <a:srgbClr val="6EBD5F"/>
    <a:srgbClr val="F6EDCD"/>
    <a:srgbClr val="008F3A"/>
    <a:srgbClr val="E3007D"/>
    <a:srgbClr val="E7A7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85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7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F07F-4A35-4079-820F-02A254EDFBD7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33EF-AF5A-44C2-993F-7C11FE8884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199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F07F-4A35-4079-820F-02A254EDFBD7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33EF-AF5A-44C2-993F-7C11FE8884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2161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F07F-4A35-4079-820F-02A254EDFBD7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33EF-AF5A-44C2-993F-7C11FE8884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1108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F07F-4A35-4079-820F-02A254EDFBD7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33EF-AF5A-44C2-993F-7C11FE8884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9903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F07F-4A35-4079-820F-02A254EDFBD7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33EF-AF5A-44C2-993F-7C11FE8884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8559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F07F-4A35-4079-820F-02A254EDFBD7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33EF-AF5A-44C2-993F-7C11FE8884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33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F07F-4A35-4079-820F-02A254EDFBD7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33EF-AF5A-44C2-993F-7C11FE8884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7373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F07F-4A35-4079-820F-02A254EDFBD7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33EF-AF5A-44C2-993F-7C11FE8884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1361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F07F-4A35-4079-820F-02A254EDFBD7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33EF-AF5A-44C2-993F-7C11FE8884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3964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F07F-4A35-4079-820F-02A254EDFBD7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33EF-AF5A-44C2-993F-7C11FE8884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227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F07F-4A35-4079-820F-02A254EDFBD7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133EF-AF5A-44C2-993F-7C11FE8884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450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AF07F-4A35-4079-820F-02A254EDFBD7}" type="datetimeFigureOut">
              <a:rPr lang="fr-FR" smtClean="0"/>
              <a:t>07/06/2024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6133EF-AF5A-44C2-993F-7C11FE88845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6044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094C2C81-6D53-BC66-2FBC-57EE59B3F7DC}"/>
              </a:ext>
            </a:extLst>
          </p:cNvPr>
          <p:cNvSpPr txBox="1"/>
          <p:nvPr/>
        </p:nvSpPr>
        <p:spPr>
          <a:xfrm>
            <a:off x="470452" y="477079"/>
            <a:ext cx="63875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b="1" dirty="0">
                <a:solidFill>
                  <a:srgbClr val="002060"/>
                </a:solidFill>
              </a:rPr>
              <a:t>LES COMPLÉMENTS À 10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9CCA47F-8385-40BE-2605-FA6F2CD1CE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5071" t="4368" r="8795" b="5190"/>
          <a:stretch/>
        </p:blipFill>
        <p:spPr>
          <a:xfrm>
            <a:off x="3326296" y="1898374"/>
            <a:ext cx="3220279" cy="7353256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FE66F0C9-918D-5A1A-E177-08E889EA742E}"/>
              </a:ext>
            </a:extLst>
          </p:cNvPr>
          <p:cNvSpPr txBox="1"/>
          <p:nvPr/>
        </p:nvSpPr>
        <p:spPr>
          <a:xfrm>
            <a:off x="311425" y="2057007"/>
            <a:ext cx="3625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fr-FR" sz="5400" b="1" dirty="0"/>
              <a:t> + </a:t>
            </a:r>
            <a:r>
              <a:rPr lang="fr-FR" sz="5400" b="1" dirty="0">
                <a:solidFill>
                  <a:srgbClr val="00B0F0"/>
                </a:solidFill>
              </a:rPr>
              <a:t>9</a:t>
            </a:r>
            <a:r>
              <a:rPr lang="fr-FR" sz="5400" b="1" dirty="0"/>
              <a:t> = 10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EA72024-47F5-10CF-50CB-1249E56A04EC}"/>
              </a:ext>
            </a:extLst>
          </p:cNvPr>
          <p:cNvSpPr txBox="1"/>
          <p:nvPr/>
        </p:nvSpPr>
        <p:spPr>
          <a:xfrm>
            <a:off x="311425" y="3617144"/>
            <a:ext cx="3625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DE070D"/>
                </a:solidFill>
              </a:rPr>
              <a:t>2</a:t>
            </a:r>
            <a:r>
              <a:rPr lang="fr-FR" sz="5400" b="1" dirty="0"/>
              <a:t> + </a:t>
            </a:r>
            <a:r>
              <a:rPr lang="fr-FR" sz="5400" b="1" dirty="0">
                <a:solidFill>
                  <a:srgbClr val="92603E"/>
                </a:solidFill>
              </a:rPr>
              <a:t>8</a:t>
            </a:r>
            <a:r>
              <a:rPr lang="fr-FR" sz="5400" b="1" dirty="0"/>
              <a:t> = 10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CE09D66-296F-097C-39CB-6270B52BE6D9}"/>
              </a:ext>
            </a:extLst>
          </p:cNvPr>
          <p:cNvSpPr txBox="1"/>
          <p:nvPr/>
        </p:nvSpPr>
        <p:spPr>
          <a:xfrm>
            <a:off x="311425" y="5113337"/>
            <a:ext cx="3625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6EBD5F"/>
                </a:solidFill>
              </a:rPr>
              <a:t>3</a:t>
            </a:r>
            <a:r>
              <a:rPr lang="fr-FR" sz="5400" b="1" dirty="0"/>
              <a:t> + </a:t>
            </a:r>
            <a:r>
              <a:rPr lang="fr-FR" sz="5400" b="1" dirty="0">
                <a:solidFill>
                  <a:srgbClr val="555555"/>
                </a:solidFill>
              </a:rPr>
              <a:t>7</a:t>
            </a:r>
            <a:r>
              <a:rPr lang="fr-FR" sz="5400" b="1" dirty="0"/>
              <a:t> = 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EFD6237-1234-9D0F-13DA-7A7BD84E93CF}"/>
              </a:ext>
            </a:extLst>
          </p:cNvPr>
          <p:cNvSpPr txBox="1"/>
          <p:nvPr/>
        </p:nvSpPr>
        <p:spPr>
          <a:xfrm>
            <a:off x="311425" y="6609530"/>
            <a:ext cx="3625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E3007D"/>
                </a:solidFill>
              </a:rPr>
              <a:t>4</a:t>
            </a:r>
            <a:r>
              <a:rPr lang="fr-FR" sz="5400" b="1" dirty="0"/>
              <a:t> + </a:t>
            </a:r>
            <a:r>
              <a:rPr lang="fr-FR" sz="5400" b="1" dirty="0">
                <a:solidFill>
                  <a:srgbClr val="008F3A"/>
                </a:solidFill>
              </a:rPr>
              <a:t>6</a:t>
            </a:r>
            <a:r>
              <a:rPr lang="fr-FR" sz="5400" b="1" dirty="0"/>
              <a:t> = 10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302347F-4E03-0D44-48D2-3732EFF62AB1}"/>
              </a:ext>
            </a:extLst>
          </p:cNvPr>
          <p:cNvSpPr txBox="1"/>
          <p:nvPr/>
        </p:nvSpPr>
        <p:spPr>
          <a:xfrm>
            <a:off x="212033" y="8032335"/>
            <a:ext cx="3625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E7A701"/>
                </a:solidFill>
              </a:rPr>
              <a:t>5</a:t>
            </a:r>
            <a:r>
              <a:rPr lang="fr-FR" sz="5400" b="1" dirty="0"/>
              <a:t> + </a:t>
            </a:r>
            <a:r>
              <a:rPr lang="fr-FR" sz="5400" b="1" dirty="0">
                <a:solidFill>
                  <a:srgbClr val="E7A701"/>
                </a:solidFill>
              </a:rPr>
              <a:t>5</a:t>
            </a:r>
            <a:r>
              <a:rPr lang="fr-FR" sz="5400" b="1" dirty="0"/>
              <a:t> = 10</a:t>
            </a:r>
          </a:p>
        </p:txBody>
      </p:sp>
    </p:spTree>
    <p:extLst>
      <p:ext uri="{BB962C8B-B14F-4D97-AF65-F5344CB8AC3E}">
        <p14:creationId xmlns:p14="http://schemas.microsoft.com/office/powerpoint/2010/main" val="364606445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</TotalTime>
  <Words>29</Words>
  <Application>Microsoft Office PowerPoint</Application>
  <PresentationFormat>Format A4 (210 x 297 mm)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MH</dc:creator>
  <cp:lastModifiedBy>MH</cp:lastModifiedBy>
  <cp:revision>2</cp:revision>
  <dcterms:created xsi:type="dcterms:W3CDTF">2024-06-07T05:22:01Z</dcterms:created>
  <dcterms:modified xsi:type="dcterms:W3CDTF">2024-06-07T05:28:59Z</dcterms:modified>
</cp:coreProperties>
</file>